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</p:sldMasterIdLst>
  <p:notesMasterIdLst>
    <p:notesMasterId r:id="rId6"/>
  </p:notesMasterIdLst>
  <p:handoutMasterIdLst>
    <p:handoutMasterId r:id="rId7"/>
  </p:handoutMasterIdLst>
  <p:sldIdLst>
    <p:sldId id="706" r:id="rId5"/>
  </p:sldIdLst>
  <p:sldSz cx="9144000" cy="5143500" type="screen16x9"/>
  <p:notesSz cx="6797675" cy="9928225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rgious" initials="s" lastIdx="2" clrIdx="0"/>
  <p:cmAuthor id="1" name="Dikaios Panos" initials="DP" lastIdx="1" clrIdx="1"/>
  <p:cmAuthor id="2" name="Marantos Vasileios" initials="MV" lastIdx="0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933"/>
    <a:srgbClr val="E0E0E0"/>
    <a:srgbClr val="F0F0F0"/>
    <a:srgbClr val="F9F9F9"/>
    <a:srgbClr val="DCDCDC"/>
    <a:srgbClr val="EEA02B"/>
    <a:srgbClr val="E33237"/>
    <a:srgbClr val="35B955"/>
    <a:srgbClr val="35B937"/>
    <a:srgbClr val="0C4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9015" autoAdjust="0"/>
  </p:normalViewPr>
  <p:slideViewPr>
    <p:cSldViewPr>
      <p:cViewPr varScale="1">
        <p:scale>
          <a:sx n="92" d="100"/>
          <a:sy n="92" d="100"/>
        </p:scale>
        <p:origin x="864" y="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5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8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185" y="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2983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185" y="942983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4C963329-882F-4CA7-B10E-97312B2AF93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0226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185" y="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47" y="4715713"/>
            <a:ext cx="5438787" cy="446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983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185" y="9429830"/>
            <a:ext cx="2945876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66" tIns="47281" rIns="94566" bIns="4728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7597854-6D19-4C30-854F-1266DD9DD7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72330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" y="482188"/>
            <a:ext cx="2143139" cy="594137"/>
          </a:xfrm>
          <a:prstGeom prst="rect">
            <a:avLst/>
          </a:prstGeo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84" y="482189"/>
            <a:ext cx="6715172" cy="4179123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>
              <a:buFont typeface="Arial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8" y="1076325"/>
            <a:ext cx="2143139" cy="35753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469" y="107142"/>
            <a:ext cx="9001125" cy="321469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l-GR" dirty="0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" y="482188"/>
            <a:ext cx="2143139" cy="594137"/>
          </a:xfrm>
          <a:prstGeom prst="rect">
            <a:avLst/>
          </a:prstGeo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84" y="482189"/>
            <a:ext cx="3357586" cy="4179123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>
              <a:buFont typeface="Arial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408" y="1076325"/>
            <a:ext cx="2143139" cy="35753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469" y="107142"/>
            <a:ext cx="9001125" cy="321469"/>
          </a:xfrm>
          <a:prstGeom prst="rect">
            <a:avLst/>
          </a:prstGeom>
        </p:spPr>
        <p:txBody>
          <a:bodyPr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l-GR" dirty="0"/>
          </a:p>
        </p:txBody>
      </p:sp>
      <p:sp>
        <p:nvSpPr>
          <p:cNvPr id="7" name="Content Placeholder 2"/>
          <p:cNvSpPr>
            <a:spLocks noGrp="1"/>
          </p:cNvSpPr>
          <p:nvPr>
            <p:ph idx="11"/>
          </p:nvPr>
        </p:nvSpPr>
        <p:spPr>
          <a:xfrm>
            <a:off x="5715008" y="482189"/>
            <a:ext cx="3357586" cy="4179123"/>
          </a:xfrm>
          <a:prstGeom prst="rect">
            <a:avLst/>
          </a:prstGeom>
        </p:spPr>
        <p:txBody>
          <a:bodyPr/>
          <a:lstStyle>
            <a:lvl1pPr>
              <a:buFont typeface="Arial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buFont typeface="Arial" pitchFamily="34" charset="0"/>
              <a:buChar char="•"/>
              <a:defRPr sz="1400">
                <a:solidFill>
                  <a:schemeClr val="tx1"/>
                </a:solidFill>
              </a:defRPr>
            </a:lvl2pPr>
            <a:lvl3pPr>
              <a:buFont typeface="Arial" pitchFamily="34" charset="0"/>
              <a:buChar char="•"/>
              <a:defRPr sz="1200">
                <a:solidFill>
                  <a:schemeClr val="tx1"/>
                </a:solidFill>
              </a:defRPr>
            </a:lvl3pPr>
            <a:lvl4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4pPr>
            <a:lvl5pPr>
              <a:buFont typeface="Arial" pitchFamily="34" charset="0"/>
              <a:buChar char="•"/>
              <a:defRPr sz="11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/>
          <p:cNvCxnSpPr/>
          <p:nvPr userDrawn="1"/>
        </p:nvCxnSpPr>
        <p:spPr>
          <a:xfrm flipV="1">
            <a:off x="43116" y="5009731"/>
            <a:ext cx="9072000" cy="6750"/>
          </a:xfrm>
          <a:prstGeom prst="line">
            <a:avLst/>
          </a:prstGeom>
          <a:ln w="190500">
            <a:solidFill>
              <a:schemeClr val="accent1">
                <a:lumMod val="50000"/>
              </a:schemeClr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V="1">
            <a:off x="34042" y="357504"/>
            <a:ext cx="907200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0" name="AutoShape 2" descr="data:image/png;base64,iVBORw0KGgoAAAANSUhEUgAAAUkAAACZCAMAAACVHTgBAAAArlBMVEX///+srq0KQoynqagJQooAPYkAM4QAPYgIQYxPbqKmqKcALIIAOodshK4ANob2+PtJaqEyXJpwibIAMIOfrsnq7fIAOYi5wtWTpcQAKoGxs7KzwNYALoL09PS3ubjV1taIm73p6enc3dza4evExcStutLW19dXdqfN1uMAJX/AwsGBlroSR468x9rEzt5AZJ0lUpRjfasAIH0tVZSaqcYAGXw9XpnV3ejj6PAADXjJueYtAAAPi0lEQVR4nO1diXaqOhdWjAELBguKQx17pNo6H73W//1f7CdAQhgCQdtjpXzrrnVPJYHwsbPHECqVXwX9bVytDuaze4/j4TF5qlUxaoOSy5sw8HjEeJrfezCPjHlApCOW43sP54FRjWB07wE9Kma1ksqvwSTGZEnldZjHmazee0yPiXmcyGppdq7BRwKTtdIZugJJTFZrr/ce1gNinMRktVZandxIZrJUlfkxSGay9nbvgT0cOEyWXmVucJks7XdOcPRkaXRyg8tk9ePeQ3sw8Jl8KoUyFxI981JTXoEUJkuhzIUUJmuTew/uoZDCZJley4U0JmtlrTEH+La7WjpCuZDKZO3eo3skcKNFl8kyTymONCLL6Z0HCQUxFvce3uNAf0olsrTewhhlyGQZMYoii8nBvQf4MIgvZgmjjL1FkcVk6QeJ4jWLyTKLIYikxSwhlCZHEKkhDkZZ+BZDlposjbcoMkWyjHLEkJoIEpZJfTQazTBGI/37x/wDMUpYzpupJ2eTj7GD+Xzi/vcxdqS6xqA6nv8iv8kRoNfJh0OAAJFh2z15op1c2hJRq80L5857k+719e1t4sjPfD4eDwbVp6can4U4LayETdLTHQGK8V6P7ggcnnWYsydm2l0J9tQCatVH7eETm6/zwS20xRkJKT0BS0/w9Nja8rX6dRx6RIZnaQ4mH9yjF1VjoniKBN3is7v64H7oaPB1E7uWYIKz0h0sfnpspPvgHR+9OQa6Kqwpa0lwWBh8zCdJdYcPYSqFckjT45ni+XA9K9fgiCwMzWymtRrNJnPHZU7kCWuAwXj84ThFEx+vHvwwJTVOwVS65xi4cBQA56GJVMq7qqwEMFf5qLgRz7LkwjKy2zpBnONLvr4FdLlE3TaAiRPDzJhzOJeYj+NsipjuP1AKQbVvG1o+ECY1ASb/HUaTK+a2vpZDRAJJ/fz+oVL8TCYrEbMu9LZeSwOEQuD9S9E6aR0+pz0P04w8yWdPoOHRkl2gVD15B4zzErkicxtYO9ljEsjPaT2675aHv6mEVyo2afhfSsPmwkdPYLD/EGxaSYhIWyWz2uxV6DxHaQa8C4EHNYPJF9Kwn9HwByI3kZ8mmdqaQ95lKAFKKxddIsXZTAo2/OforA4HI21Q87xE6kAiE3qPdVm3T4jtb7idKJNZovZjmfxsOQPqtJa847NBXiIrZ82/V8W8uD9MTfKD+ofXaUMJyrA4XdGGGciIglK6cPocK7uVYVTOnMNzNtqPRurJMBAg90pEcGFRbyh2nV6rgXFW/Bay93cIO/xEpqINHRz8v1tRfdLZtleH3b7ef+97eH835f3usDp1OV4a7tFsHevo/V2lfSzl2Giu2ttL0G5jV1qVyrrS7SadJZz8FVux0Q6szZT8pu+J1dF20fYGqmMQfhyG6jH0sSg3RRr6dBw1908Zsf6k3m2CvoksTVaI5nYfrqTImoXgcLjrXSKD+zQkt0fd7QGYLkod91Gthe3Lhr2s7KYLo7I8JfAYTuOJJSWXfXI5rRH8eqERD4r6yoYmZcJ0mRRoOPS1R4Jnrk81U1NSe9eR2gwp32bfSu/h9IFo6rbdtj2ZtKO2YDSJpkOFFlt26DxW1uxE3lBJHbYjTHqDDUacMHaXoKYlZTWkejjO5AUg2t6RJ82yEIZlaRoj58ACjCbfoUB0lbrTA0JomiaECIspPQSf3Ts9V5ww4OD8L8zjPBptD8RC+iO5ADDDxmVqUu25DTMZnbTxOevPbijQ8JPD5AX5vwAZqdauaUynbQe96dRoLo7mEJK5KytUAHrEUAIZ9kHDmLbtbne73XS77dOqeVTpPLNauHln55jt5S7sUcR4FN2RrYnIxYcvkUMNP34ExKKHsRF1bqjtHqbY3RiTaxJpWUc74fIXe0+Gh2jWSiEPzWxsEq6lv8ikgepZGdswwhMuXuYQ3RjnNCSPCcWzaL7VAZK8Tuj6tZ55lMke9EWOn9JoEKNo+j/8ITcDeWmsCxFauZV0eDSOZ9EEt83YqtQlTzj1BSn+US3h6PcyufalR0l6iB6WhBaia7d/oatK0X/cPgdf0iUlQWaTahCCC/svFsn7JJ65svEfMgAwLrHfyuSS2DvEj1c//+d7i//z9fjFJuD2sYlJShhLfCO22lg0fUymL5D6yV5uYHXM2Oi+lck2Ud8mN5bDKzE8dGJS0Llcltvui4/N9s/Fb7P1xxJPu4wGcSKFF1wsiM4GajujScItfSuTBtGBw5yxur49HY5Agyr2fQjMoWlJ+0VvS1M1MSYTZrb4SvQeFbiY8x1g7+srEMv7fiuTC+KbDUXvxsVyMTSR5ptwP5dHblKpIxMRKxVlMr4wqCboRVaw602uUT/zW3WoD1bfh498K5Ota5jUF/16eoSjUOc5PJZ4kTbHroBBAUwBF52LygvRWJK1CJ3g3zCpCt8QrmDQp64hPKVVAuffEFkMzWEm485PjndM9H0QPIG6xQfzRIMEB8aPm90GfebDY/Nkb5bLS8fDZbnc2CdjhyDxVVgmZ3ENKWyzKziAYYU+DUw7lQ2DOEwufYNpU4PKYTLcMMIkTX6kWZxL7+Shh0+h00yMvOV00G0kRZmcJXjjeV7VmUaK24JgQ3NOzrwx9OxlUCfjMNlS/YZuLMjzgoYpXtDyr+eIo3c8LBq9Ip4jUknwgpLWoOZ5zfaFPj9Jk7NB5bfOOPAcmQS+4URZTBL1At1fI0xuSeBnTVNoIUGOib3hk8X+xQMKM/kaJzLXCqo/lEhlbTQFQLWlHJh5DpPrL2FSJ7kGpc6/jROhxWOSiDHk154qesSfjC/3y7U8UgfESZSGYuss7D51PWllnzIJQ2qJkK7pGQ1JZG0m6cnKip6HWykOjKaF/9wQCa03eD0qS+oee0zGX13Ot6YvWG4xFF37s4K0CwmEl2QCKnJQCLksfE3AZEQ+SQytKC8JDb3qRpTJDiTZE2vd2yaYHX1L63h+LZkmhrVWQge9s5keh6SJz2TsTbJ8OyoakPj9CXkJHqitDwq3RKgkBYLGyjGh08MR1kkrRv6o/VfMoCGJVN+9hrH8JJkGQFKc2GR9bhxWxFSvjMVuj0wSUEL/oW3e/R8k2UT73cJY+e2nxqF1BEOoKUFdx2MyGiPm23rWVkm0HS928REswALQT7xu35nqAC4N0AQ/kPrsM9r+VWjKidcwXn1o/5XpjStKva5pvqVGllWv06ej9WmPl75Gr4M7WKS9RjL3NHbkMJlrbi9pSlKJF2BTQEtkQCb1nq0GA/eegYIiKwadhmxtkGloEo8loSL2eRxaGdGfBtUFo+kvBxWl9ZChFfYnI7M71zYjHUTdHjWppsDHRiUdEZXl9n4I6d3i563IGhqu44vS2nsTarJCi63Ab0j12bM/rFAyZbnaoyFiJZA8AsWNB5VGO6IQL6ezowsstwNgRFquW3CoteyNWfeu8+5ZnIgTlIcPY9fysYvWbbJwol3Pge97sVeODrJg34lu+1Bbnw/tZHfAb+jGwgkND2RU03C3ztKeLnbHtYJQ34uh+xAp62OreeomS0Jn2V41cAcSdiNL2p8XU/vTeb42uYez9wjCRN5/GwJd9wPcrLUmQcNrryDcm+mQMqrQhoDl1hg34C30haxyN6brEXLNCy2T+nL7Ym+X+WxjHrDv2RX3QwZLY913yzGmChd2XtUqhtBL9YV45TiOz7NqSTIyIVKhpcgQTr/jKuHI+zuucHe0VRkA+Nz+7Oid5RTIQIGpLxBcCzYbVMgdwjZ9J7KjEVBFP/eh+deNLNsEJ097fp4Ou92uZdDVQyfn2Cb4J06v6Kd2gG1IT7ABYyH3tcLpEXb9RWe7XG5dV970l6ygv5iul72JnHAHIg2aOy+//h9Cqh8p4X/irFzn3e0Bh30VOvoiVJS+Osh5DLgpO5B4CAenzlQ3IWbyoCpAqxu93sJUJPndleG+E4/7eZE+8PKbHeTEqQCtjZ6haBJAbFk69KJI8TxKG0pS3Q/vO88kknTLxHjds3y0/+BQpzf03ntxcMFS/I6lMsIkTk27TCJvFTQutpnMguiQzXn4XS5iwBULxbcwnf/wzJRl2SJMKpKv6mQlWMy2xOTjFhwmaSrdoTy0CoKNGIv37ZwLnt3Qq2SOmoZhrPaKv8rLYVL2SekQ8jB00yEfM8RhEhE5bNQlRWOszqzYLuXBApLMvCnziYCvNxkmcaVQIeL1xwRezYMnk6Qg9KxEVmUOCi2UOnDUmbYnlY42dOyJl4VjmTSQY0d8C79z/M8+zhTiIoRHbxuxehJ2/VMBEF7APCm2I6Q/mwpQzLox7U0PJlLg3l+1wDJZOUKHobO93faABpShW/jEJUft3N62W7gkS223pKiNtt3emY6RCr3lEUljFHAvurbjKspuNcayTECtLdI0FBQuVwhqjitpQlkzgefIL52fZMscmshNwhMmlZ3mNEOarKmtCFvs/qkFFEoHy17juAZgfV4xrzIcms3DNGij283zXgL73YouGOi0m41G6+y/vofbehZHPzX2YP1sxBbI/ILgu+K9xCnQKP24y2SP3zLkCBU5S3kzAiaTERLKn7610l3RUS1LTdsXgtWUT8ULGUWRvVWQvnKQsvAqLJTF884FMJuP8W6UT3jv15t86tA+DV81usdB6O3h2tNYsA7zmiR07Jl+m82Jv4tUE6n963iPrzhXbKBTvIxQKkbVBNTGmS7T2GsX0wXsWQoXfKeCt/tmRjdSbYjtXcyUIX7X9OZ+jiBjagamJRoXMimhx95BNieu/dA5swlQLcwlK5S/aHrzv5CROTWZnRDDJmogfo4Cgb/bczYLOrOnEssls9zq90zvlC2KRWYm+2IYw2W+kxQDKRuQizmD7NYhdDPpIPou7mKrCFK+IyQsTaHNGp7GONhkrNhvSQjxd3LPkcgJ78TiBD61687zyOCKZI6NAjDSPoLwOxJCPJHMsVGAD/43iX5FQognktd8JmT0wfmmRDErYxHwRPI6z2UW397Go7KA5doIkkVSdCO5BHDUZfFza4m+5G2TMVFdFnAJYBhviXd9Y6A8SvoYSdF9ysSZeHtwl6AuC250Er7ce4OKZJGw92SRo+8Ec5Pfi+Qhqi4LLZRxD+grc4mj6M6JX3fqn4Z4Ni1ffJiJsOkp5As6HqIe0Dd8SHLGcFlcRygqkrn27RLGaE4+bVvc4Dsqkt8mMrPJeFAdfBRWJGfhbzEUP5z7NoR8yd9U//tysDx+sc3+XdCDyV2M72jfDUx8U87sm0CYLAXyVrhM1mofpYa8FXjvrvFbyeMXoPiVlRIlSpQoUaJEiRIlSuTD/wHO81jCdPFf6wAAAABJRU5ErkJggg=="/>
          <p:cNvSpPr>
            <a:spLocks noChangeAspect="1" noChangeArrowheads="1"/>
          </p:cNvSpPr>
          <p:nvPr userDrawn="1"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568488" y="4915349"/>
            <a:ext cx="396000" cy="189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fld id="{14A8AE40-C9D0-4E13-9D76-33B4458B1658}" type="slidenum">
              <a:rPr lang="el-GR" smtClean="0"/>
              <a:pPr/>
              <a:t>‹#›</a:t>
            </a:fld>
            <a:endParaRPr lang="el-GR" dirty="0"/>
          </a:p>
        </p:txBody>
      </p:sp>
      <p:sp>
        <p:nvSpPr>
          <p:cNvPr id="114690" name="AutoShape 2" descr="data:image/jpeg;base64,/9j/4AAQSkZJRgABAQAAAQABAAD/2wCEAAkGBxQQDxQUEhMUFhUWGBcXGBQXFxcaGxccFxUXFhsVGhYZKCggGBolIRkfIjEjJSkrLi4vGh8zODMsNyguLisBCgoKDg0OGxAQGiwmICUtLSwsLCw3LSwsLSwsLCwsLCwsLCwsLCwsLCwsLCwsLCwsLCwsLCwsLCwsLCwsLCwsLP/AABEIAGACCwMBEQACEQEDEQH/xAAcAAEAAwADAQEAAAAAAAAAAAAABQYHAQMECAL/xABIEAABAwICBAsEBgcIAgMAAAABAAIDBBEFEgYHITETFEFRU2FxgZGS0SJSobEyNDVCc7MjM2JydLLBFhdDVIKDk9IVYyVk8P/EABsBAQACAwEBAAAAAAAAAAAAAAADBAECBQYH/8QAPxEAAgECBAIGBwgAAwkAAAAAAAECAxEEEjFRIUEFEzIzcYEUIlJhkaGxBjRCcsHR4fAVI0MWJERTgqLC4vH/2gAMAwEAAhEDEQA/ALmvnh6EJcBLgJcBAEuAlwEuAlwEuAlwR2kP1Of8N/yXQ6Kf+/UfzIr4ruZ+DMiX1E8yEAQBAEAQBAEAQBAEAQBAEAQBAEAQBAEAQBAEAQBAEAQBAEAQBAEAQBAEAQBAEAQBAEAQBAEAQBAEAQBAEAQBAEAQG3L48z1wWAEAQFV0vxCWkmhmjOxwcx7D9F2UhwvzHadq9P0FhKGOoVKFVcU1JPmr3T+i4HNxtWdGcZx8GiZwXGI6uPMw2I+kw72nr5x1rkdIdG1sFUy1Fwej5P8An3FrD4iFaN4+aJFc8sBAEAQBAR2kP1Of8N/yXQ6J+/UvzIr4nuZ+DMiX1I8yEAQBAEAQBAEAQBAEAQBAEAQBAEAQBAEAQBAEAQBAEAQBAEAQBAEAQBAEAQBAEAQBAEAQBAEAQBAEAQBAEAQBAEAQG3L48z1wWAEAQFY1hRXpA73ZG/EFv9V6T7L1MuMcd4v5WZzuk43pJ7MoOH1z6eQSRus4eBHMRygr2+Jw1LE0nSqq6f8Abr3nGp1JU5ZompYDjLKuLM3Y4bHs5Wn+oPIV826T6MqYGrllxi9Hv/KPQ4fExrRuteaJNc0shAEAQEdpD9Tn/Df8l0Oifv1L8yK+J7mfgzIl9SPMhAEAQBAEAQBAEAQBAEAQBAEAQBAEAQBAEAQBAEAQBAEAQBAEAQBAEAQBAEAQBAEAQBAEAQBAEAQBAEAQBAEAQBAEBty+PM9cFgBAEBBabNvQS9WQ+D2rtfZ6WXpCH/V9GUser0JGXL6QeePZhWIvppRJGdo3jkcOVpVXGYSni6TpVFwenue6JaNWVKSlH/6arSYpFLC2UPaGuF/aIFjytN+UHYvmlfAV6Vd0XFtrZN32fmejhXhKCnfgeGq0rpY/8UOPMwF3xGz4q3R6Bx9X8FvFpfz8iKeOoR/FfwIep09be0UDnHcMxAvzbG3K61L7KS1rVUvBfq7FSfSi/BEtGFvldEHThrXu25G3s0cjSTvPOvOY2OHjVccPdxXN8/f7lsdGi6jjepr9Dp0h+pz/AIb/AJKXon79S/MjTE9zPwZkS+pHmQgCAuLdWWIEX4OPb/7Wqv6XSJOrkcP1ZYiBfgoz1CVl/jZPS6W46uRWsSw2Wmk4OeN0b9+Vw3jnBGwjrBU0ZxkrxZo01qejR/Apa6bgoA0uyl3tOyiwIBN+8LE6kaavIRi5OyPVpRorNhxjE5jJkDiAwk2y5b3JA95a0q0al8vIzKLjqQSlNQgCAIAgCAIAgCAIC34Pq3rqlgfkZE07RwriHEc+QAkd9lXniqceGvgSKnJnZi2rOugaXNayYDeInHN5XAE91ysRxdOTtoHSkimuaQSCCCNhB2EW5COQqyRgC+wbSeQbz2BACLbCgOEAQBAEAQBAEBw42FzyLILjHqzxBzQRHHYgEfpW8u1VvS6W5J1cj9f3YYh0cX/K1PS6Q6uRAY/gU1DKI6hoa4tzCzswIuRvHYpadSNRXiayi1qRi3NQgCAIAgCAIAgLlozq9qK2mfNcRi36EOH608591nIDynq31quJjCWX4kkabauVKrpnxSOjkaWPaSHNdsIIVhNNXRo1Y6lkwEAQBAEAQBAEAQBAbaV8e4X4nrStYxpBUUpvJTMczkkbIcvf7N2ntXo8D0Rgsav8us1L2Wlf68fI59fFVqPagrbp/wAEZ/eAf8uP+U/9V0P9k4/87/t/9iD/ABV+x8/4Py7T9/JTt75Cf6LZfZOnzqv4L9zH+KS5Q+f8Ebi2l0tRE6Msja12+2YneDvJ2buZdDBdAYfC1VVUpNrS9vAr1sdOrFxaSTK8u4UggFlm4CAvGhGj26olH4TT+YR8vFeO+0PS+uFov8z/APFfqdfAYT/Vn5fuXZeNOuR2kP1Of8N/yXQ6J+/UvzIr4nuZ+DMiX1I8yEByEB9O1lXwFK+Ui4jjL7br5W3tfuXDUc0rFxvgUzAtacFTOyJ8MkXCENa8lrm5ibAG20X3XVmpg5RV07kcaqbsSes/CWVGGzOI9uFplY7lGUXcL8xAI8FphZuNRJczNRXiZ7qZ+0nfgP8A541cxnd+ZHS1JXXn+spP3ZvnEo8DpLyM1dUUXDdGKupYHw08j2Hc8ABpsbbC4gbwrcqsI8JMjUW9ERcsZY5zXCzmktI5iDYjxW5g9+F6P1NU0uggkkaDlLmgWBsDa52X2jxWkqsI8JMyot6HkrqN8EropW5XsNnNuDY2BtcXG4rZNNXRjQ/EELnuDWNc5x3NaCSewDastpcWYLBHoHiLm5hSPt1ujB8pddQvE0vaN8ktiExCglp35Jo3xu914I7xzjrCljJSV0zVprU8yyYCAvOqLCGVFe58gBEDM4B99xs091ie2yq4ubjCy5ktJJs0TT3TMYY2MNj4SSTMQC7K0BtgSSATy7B2qlh6HWX42RLOeUh8A1rQShwqmGFwBcC0l7X2F8o3EO5gdnWpamDkuzxNY1U9TMMfxJ2IVr5WxgOlcA2No2nc1oNvpPPKVepwVOFr6EMnmdzYtXGjUVPSRSPpwypIOdz2+2PaIA9r6Oy26y52JquU2k+BPTjZGRYxo/VMfNI+mmawPe4vLCABnJvfmXRhUg0kmQOLIuio5J5BHExz3u3MaLk2Fz8FvJqKuzCTehPR6AYi4XFI7vfEPgXKL0ml7RtklsRGKYPPSuDaiF8ZO7MNh7HDYe4qSE4z7LNXFrU6qChknfkhjdI+18rRc2G825tqzKSirthJvQ9GIYFUU7mMlhex0l8jSLudaw2BtzyrWNSErtPQOLWp3YjozVU0PCzwOjZcNu4tBudwy3zfBI1YSdou5lxa1Ihbmp+Jvou7D8llamHofT76rgaMyEX4OHPbnyx5rfBcK15W95d5GfjXFH/lJP8Akb6K56C/aIuu9xTtPdK48TdE5sLo3RhzSS4HMHEEbuYj4qzQoOldXuaTnmKxTwOkcGMa5zjua0Ek9gCnbS4s0LAzQPES3MKR9ut0YPlLrqF4il7RtklsQddQywPyTRvjfvyvBB7RfeOsKWMlJXTNWmtTmgoJah+SGN8jrXytFzYcvZtSUlHi2Em9D0V2B1ED2MlhkY+T6DLXc62zYG3WFUhJXTGVrgd9fovV08bZJoHsa5wY3MW3Lnbmht81z2LEa0JOyZlxktUfit0bq4IjLLTyRxttd7gABcho2E33nmSNWEnZPiHFri0dtFopWTR8Iymk4OxdndlYLAXvd5FwsOtTTs2FFstOhOOYnFRuZBTSTxuaeAkO6M3sbE/TYNvs32Ec2xV69Oi5Xk7bm8JTS4FEr5JHSvMznOkzOzlxucwNjc9otzK3FJLhoRu/M4o6OSZ4ZExz3nc1oJPbYbh1o5JK7YSb0J3+wWI5c3FH25s0d/LmuovSKV7ZjbJLYgKqmfE8skY5jxva4EEdxUqaaujVq2p1BZMFipdBsQkbmbSSW/aLGnyvIPwULxFJfiN8ktiJxPCpqVwbPE+Nx3BwtfsO49xUkZxl2Xc1aa1Oqmo5Jb8HG99hc5GudbttuWXJLVhJnSsmDhAEBty+PM9ccOFxY7Qd450TaaaMWRVMb0Ljku6AiN3ufcPZb6Hds6l6fo/7S1adoYn1lv8AiX7/ACZzcR0dGXGnwfyKNiFBJTvySsLT17j1g8oXs8PiqOJhnpSTX08VyZyKlKdN5ZKx5lORhAEAQFj0OwEVMhfJ+qYRce+d+Xs51wenelXg6ap0+3LR7Lfx2+JfwOG62WaWiNKAXzxs75ysAjtIfqc/4b/kuh0T9+pfmRXxPcz8GZEvqR5kIDkID6cr6Qz0j4gbGSIsueTMy17d64cXaVy4+KKBo9qo4CojlmqBI2NwcGNYW5nNNxdxJ2X2q3UxmaLUURRpWfE9+tjSVsFK6mAcZJ2lt7ENaw7HHNuLrbLDnubLXCUnKWbkjNSVlYp2pn7Sd+A/+eNWcZ3fmaUtSV15/rKT92b5xKPA6S8jNXVFv1W/ZFP/ALn5r1WxXeskp9lGFYv9Zn/Fl/McurDsrwRWepsGpT7Ol/iH/lQrnY3vF4fqT0tDONOYXSYzUsYLudM1rRzlzGADxV6g7UYv3EU+0zWsAwOmwWjMkhbmDbzTkbSfdby5b7ABvXNqVJVp2XkidJRRXINaks9QI6agdKDubwn6QjlOUNLW95t1qd4NRjeUrGnWtvgi9Y3hEVdTFlQywLb7bZojb6QcNgI5xsVSE3CV4krV1xPnLEKYRTSRh7ZAxxaJGm7XAHY4FdqLukyo1ZnnWTBc9VWOspK4iUhsczcmY7muDrtJPIN4v1hVsVTc4cORJTdma1pVorBiUbRMCHNvkkabObe1+og2Gw8y59KtKm+BPKCkZhj+qypgBdA5s7RtygZZO5puHdx7lehjIS7SsQuk1oVbRmvZS1sU0zHubE4ksaBmzAEAWda1j8lPVi5wcY8yOLs7s+hdH8VbWU0c7Gua2QEhrrXFnFu22zkXHnBwk4stxd1czjS7WRBUUtTTNhmDnB0YccmW4Nr7De2zmV2jhZRkpXW5DKomminaEY/Fh9Q+eSNz3BhbG1pAF3EXJcdwsLbjvVmvSlUjlRpCSi7ltZrldnGakaG9UxzW6rtAJVf0Hh2vkb9dujQatkOJ4fcjNHNHnbcbW3bcHqcD8lTjmp1PeS8JRMl1MuvigPPBJ/NGujjO78yvS7Rr+Mupqdwq6gtaY2ljXu+6HkEho35nWA2b1zYZpepHmWXZcWZHrL0xixDgWU+fg4y5zi5uW7iMosOYC/iujhqDp3ctSCpNS0KMrREfib6Luw/JZWph6H07NSmaiMYNjJCWAnkzR5b/ABXCvad/eXeRmA1Ozf5qL/jd/wBlf9Oj7JD1L3KDLhjxVOpm+28SuhFtgc4PLL9QuFbzrJme1yK3GxuWDYRS4JROkeRma0GWa3tPPutG+19gaFypznXnZFlJQRXKLWnLUVAjp6B0gJ2Dhfbt7xAblb3m3WppYNRjeUjRVW3ZIu+kOCw11MWVDQBa4cbZojb6QdyW5eQqrTnKnK8SRpNcTLNU0AjxiRgc14bFK0Pbta4CSMZgeY710MW70k/AhpK0rGq4zJTUzuN1Ba0saY2vdtIDjctaN93EDdvsufBTl6kSdtLizKtN9MI8RqaNlPn4OOVrnZm5czjIwA26hfzLoUaDpxk5bEEpqTVjX8UoY548swDmBzXkHdeNweL9VwD3Lmxk4vgTtXM+061g0z6WenpnufI8ZM4aQwAkB1nHf7NwLK5Qw0lJSloRzqK1kWHVX9kU/wDu/nSKLFd6/wC8jan2UYwcNfVYk+CP6UlRK0E7h+kcS49QFz3LpOahTUnsivZuVkbU2KkwKhLrWAsC4AGSZ55Osnm3AdQXLvOvOxY4QRXsD1lz1lSIoqAvbfaWy+0xp+867Q0dhPYp6mEjCN3I0VRt2SLRpro9BW0zuGyscwEsnNhwZ63e7zhV6NWUJcPgSSimuJn2pjCY5KieZ4a50AY1nKAXl93juZsPMTzq5jZtRUVzIaSTdy1ad6eOw2eOJtPwhezOXOeWD6RbZtmm52bea4VfD4frU3cknPKQGlusSlqsPyNhzyybDHINkJH38w3nlbbvtuU1HCzjUu3wW3M1lUTiQOiWOQxUvBPexjgXn9IHZSXFpbMMoN3sy5cptcHYdqlrU5Slc1hJJWK1pBWMnqpZI75XO2EixdZoBkI5C4guI/aU9OOWKTNJO7I9bmoQG3L48z1wWAEB0VdIyZhZI0OaeQ/Mcx61PQxFWhPPSk0/caVKcaiyyV0Z1pdgDKRzSx5IeTZh3tta5zco2gL33QnStTHRkqkeMbcVo7+7kzhYzDRotZXryK6u6UQgCAtOr6uyVLozulbs/ebtHwJ+C859psL1mFVVawfyfB/Ox0ejqmWpl3+poq8AzuhAR2kP1Of8N/yXQ6J+/UvzIr4nuZ+DMiX1I8yEByEB9L4xO6Ohmew2c2FzmnmIYSDtXEgrzSe5cehiVLrIxFhDjOH22lr2Mseq7QCPFdR4Sk+RXVSRtFVRRYlQtErPYmja8A72FzQQ4HkcL71zFJ053XInaUkZZqhhMeLSsO9kcrT2tkYP6K/i3ekn4ENLtEhrz/WUn7s3ziWmB0l5fqZq6ouOq37Ip/8Ac/Neq2K71kkOyjCcX+sz/iy/mOXWh2V4IrPU2DUqP/jpP4h/5UQXNxveLwJ6XZKmbf2r9rdxn48Bs+NlZ/4Xy/Uj/wBT+7Gl6ZaOHEYY4eFMbBKHyWFy4Na4Bo5AbkG5vu3KhRq9W27eBPKOZWI2qxDD8ChyMADyL8G32pZLfee47QOs7OZbqNSu7mrcYGWaV6bVOIXa48HD0LCbH9873n4dS6FLDwp8VruQym5FaUxoEAKAn8B0xrKKwilJYP8ACk9pnYAdre4hQ1KFOeqN4zlE2TQTS4YnC8lnByRkB7b3HtDY5p5jY7Duty71zq9DqnbkyeE8yMy1u4c2HEszBYTMEhH7QJY499ge26vYOV6dnyIaq9Y07Vn9k037rvzHKjie9ZNT7KMDxH9fL+JJ/OV1o6IrGu6rdEImUzKqZjXyyDOzMLiNh3WB+8d5PWAudiqzcsi0RPTikrnvxHWHhvCGGQmRoOUu4LPHzHb94dYBC0jhqtroy6keZaaNsQpW8Bl4Lg/0eT6OUtuMtuRQO+bjqb8uBi+pf7Tb/DyfONdPGd35/uVqXa8ixa8pjakZf2SZXEdYDAD4OPiocCu0ySsZQugQBYB+Jvou7D8llamHofTlRUmGhdI0AlkBeAdxLY8wB6ti4Vrzt7y69DJxrdrOipvLJ/2XR9Cp7sg61kToNU8NjkEkgAMk0shAvYOeyVwtfkzFSV1ai0vcaw7SNf0y0a/8jHFEZTHG2TO+wuXANcA0E7BtN7m/YubSq9U27cSxKObgRtbi2H4FDwcbQH2vwTNsjzuDnu5B1u7luoVK8rsw3GCMq0q0zqcQJEhyRckLCcv+o73nt2dS6FKhCnpruQSm5Exqa+0z+BJ/PGo8Z3fmbUu0TOvOY3pGX9k8M+3W3g2g+Dj4qLArtMzWehmmF/WIfxY/zGq9PsvwIlqjftY05ZhNUWmxLA3ue5rD8CVx8Or1UWZ9lnzwu0VTf9VX2RT9sv50i5GK71+X0LVPsooOrkD/AM/Nf/7Vu3hfS6t4nuF5fQih2/iaHpdokMSlg4WVzYYs5cxu95dlA9r7osCOfbyKlSr9WnZcWSyhm1I/GNJ6HBouAgY0yDdBHbYeeR/Ie25PMt4UalZ5n8WYcow4IybSXSmoxB95n2YDdsTdjG933j1n4LoUqMaa4fEglNy1PToNpScNqC8tL43gNkYNh2G4c2+y427OsrFej1kfeZhLKzXqTSLDsTaIy+GS/wDgzAB3c1+89l1zXSq0+NvgTqUZcCv6XasYHRPkowY5Ggu4O5LH22loB2tPNbZ1Kaji5J2lxRrKmnxRjoXSK4QBAEBty+PM9cFgBAcEoDKdKcU4zUucD7DfYZ2A/S7zt8F9P6HwPoeFjBr1nxl4vl5I81i63W1W+S4IiF0yseqmw+SRj3sYXNj+kRyX+fPs5FXq4ujSnGnUkk5af36X1ZJGlOUXJLgtTyqwRndR1JhkZIN7HB3gb2UVeiq1KVJ6STXxN4TySUlyNna4EAjcRcd6+Ryi4txeqPVJpq6OVgyR2kP1Of8ADf8AJdDon79S/Mivie5n4MyJfUjzIQBDJ9Qz0rZqd0br5XsLDbfZzbG3WuEnZ3RcKlTarKBjgSJX2+69+w9oaBdWHi6jI+qiT2kmOxYfTGSQgWFo4xa7yBsY0f8A6wUVOnKpKyNpSUUZZqfkL8Vkc7e6KVx7XSMJ+JV/GK1JeRDS7RJa8/1lJ+7N84lpgdJeRmrqiwaoMUZJhwhBHCQueHN5bPe57XW5ttu0FQ4yDVS+5vSfCxG45qoE9U+WOo4Nkji9zDHmLS43dlNxsvt27lvDGZYpNXMOld3Lvo5hkNHAKeE3Ef0rkF2Z3tFzrbib38FVqTlOWZ8ySKsrIw3TeodHjNS9hs5kzXNPMWsYQV1aKToxT2K0n67Nn0S0nixGAOYQJALSRX9ph5SOXLzH+q5lajKnKzLEZZkVGt1Rtkmc8VkmVxJOdge/bzyXF+0hWY42y7Jo6V3qezEdW9JDh87WH9LlLhUSuFw5vtAX2NY02seorSOKm5p8th1aUTFl0yuEBbtWVDSzVoFU4XABijdbLI6+4k7yN4by91lXxUpqHq+ZJTSvxNL0m1c01bKZcz4pD9Isy2f1uaRv6xZUqWKnBW1JZU1Ik9F9GoMMhc2Mk3OaSR5FzYctrBrQOTtUdWrKo7s2jFRMc1j482ur3OjN442iNjvesSXOHUSTbqAPKulhqbhDjqyvUldmmapcTZLhrIwRnhLmubygF5c025iD8CqOLg1Ub3Jqb9UgtK9WUTeHqW1JjYBJM5jmZrWBeQ0gjZ23UtLFvhFq5rKmuLuWfVvijKrC4mgjNGwRSNvtBaLeBFiD6KDEwcaj8TeDuio1Op93Cng6poiJ2ZmEvA5ths49exWVjlbjHiR9T7zScPw9tNSNhYSWxx5ATvOVtrnrVJycpZmTWsjGtS/2m3+Hk+ca6WM7vz/crUu15E9rz+lSdk3zjUWB/F5ElbkZYrxAEB+Jvou7D8llamHofS2LfZk38M/8kriR7xeJdeh81t3LtlM9FFVOhlZKw2exwc09bTfwWskmrMynZ3PobRfSOLEafPG6z7Wkjv7UbrWPXbmdyrjVaUqUrMtRkpK5TqjVC10pcKyTKTc52Bzz2vuLnrIVpY1pWykfU+89WM6uaSDDphHslDc4nlcL3Z7WW+xrWm1tg5VrDFTdRX02MumlEqmpr7TP4En88asY3u/M0pdoldef6yj/AHZ/nCo8DpLyM1tUZxhf1iH8WP8AMarsuy/AiWpvOs77Iqexn5rFyMN3qLNTss+fV2Sqb/qr+yKftl/OkXIxXev+8i1T7KMaZij6TE3zx7XRzymx3OHCOBae0XC6Tgp08r2RBe0rm8YbikOJUjjDI7K9pa7K7LJGSLEbNrXDnXJlCVOXEsJqSKMNTzc5Jq3lh/8AWM/e69r9dla9OfskfUrc7NM9A6Wnwx5hs2SIh/CPcM0m8FhcbDaDcAW2gLFHEzlU48xKmlEqerbRaLEJ3GaQZI7Ewg2fJfl5wwcpHLs2Kziazprhz5mlOKk+JYK7U+4yfoaoCMnc9hL2jtaQHHwUKx3Dijd0dmaDiddHh9CXSvJEUYaC4+1I4NsB1ucVTjF1J8ESt2R83Xuu0UzhAEAQG3L48z1wWAEBVtOca4GLgWH9JINtvus5ewnd4r0v2c6N66r6RUXqx098v418bHN6QxGSORav6GdL3xwya0f0dkq3X2ti5ZCN/U0fePwC5HSfS9HBRs+M+Uf32/UtYbCzrPZb/saXQUTIIxHG2zR8eck8pK+eYnFVcTUdWq7t/L3Lw5HoKdONOOWK4FK0x0Z4O88I9je9g+7+0B7vPzX5l7DoLprrUsPXfrfhe/ufv+vicnG4PL/mQ05rYp69Scs1nRefhKKE8uTKe1vs/wBF8x6ZpdVjqsVvf48T0uDnmoxfuJVcsskdpD9Tn/Df8l0Oifv1L8yK+J7mfgzIl9SPMhAFkE4NMa//ADk/mHooeopeyjbPLc5/tjX/AOcn8w9E6il7KGeW5E1dZJM/PLI97vee4uPZc8ikUVHRGG29TtwrFZqWThKeQxvILS4BpNiQSPaBHIFiUIyVpIJtaH7xXGZ6stNRM+UtvlzW2Xte1gOYeCRpxj2VYNt6nTh9fLTyCSGR0bxuc02PYeQjqOxZlFSVpIJtaFgk1iYi5uXjJH7QjiDvHKoVhqV72NusluRtDpPWQB/BVMjOEdnefZJc4gDMXOBN7Acq3lShK11oYUmuZHVdU+aR0kji97jdzjvJta58FukkrIw3fiKWqfE8Pje5jhuc0kEd4RpNWaCLJFrExFrbcZv1mOInxyqH0alsbKpLch8Wx6pq/rE8kg90kBvkbZvwUkaUI6Iw5N6katzUIAgLHh2nVfA0NZUuLRsAeGPt/qcCfioZYelLVG6nJczy4xpVWVYyz1D3N9wZWt72sAv33W0KMIaIw5SerIZSGp6cPxCWneJIZHxvH3mm3ceQjqOxYlGMlZoym1oTWI6cV1RA6GWbMx4yuGSMEjmu0BRRw9OLzJcTZzk1ZkPhuJTUz88Er4387TvHMQdjh1EFSShGSs0aptaE7UawcRezKakgc7WRtPmAuO5RLDUlyNuslueSLTCuZEI21UgYBYCzL7SSbuIzEm+8lbOhTvfKjGeW5G4ViUtLJwlPIY35S3MA0mxtce0COQeC3lBSVpIwnbQ7MVxqoqy01Ez5ct8ua2y9r2sBzBIU4w7KsHJvU8C2MBACLixWQWCr01r5WFjql2QtyljWxtBba1tjb7utQrD01xsb55blfUpoEB30dXJC8Pie6N43OaSD8OTqWJRUlZoymyyR6xcRa23Gb9ZjiJ8cqheFpX0NusluQuLY7U1f1ieSTmBNmj/Q2zfgpI04w7KMOTerOrC8UmpZOEp5DG8gtzANJsSCR7QI5AtpQjJWkrmE2tD94rjNRVlpqJnylt8ua3s5rXtYDfYeCxGnGHZVg23qeKN5a4OBsWkEHmINwfFbMwS+IaVVtRG6Oapkex1szSGAGxvtDQOUKONGnF3UTZyk+ZDKQ1Jig0qrIImxQ1MjI23ysaGbLkuO2195J3qOVGnJ3aNlJrRkTI8ucXONy4kknlJNyfFSLgYPRh+Iy0788Ej43e802v1EbiOorWUFJWaCbWhYf7xsRy24x38HFfxyqL0Wle9jfrJEDieLT1Ts08z5CN2Y7B2NGwdwUsYRj2VY0cm9Tz01Q+J4fG9zHDc5pII7wstJqzBZYdYmItbbjN+t0cRPjlULw1J8jbrJbkJiuMT1bg6omfIRuzEWHY0WaO4KWFOMOyjVyb1PAtjAQBAEBty+PM9cFgEfjmLNpYS9207mM5XO5APmVf6OwE8bWVOOmrey/uhBiK8aMMz8kZ7Fg1XWyGQsN3m5e/2W919thyWC95PpHAdH01SUl6qslHi/l87nDjh69eWZrXmy0YRoTFHZ0x4V3u7mDu3u7/Bebxv2mr1fVoLIt9Zfx5HRo9HQjxnx+haWtAFgAANgA3DuXmpScndu50UrcDlamTgrKbRgzTTDAOLSZ4x+iedn7Dvd7Obw5F9E6D6V9Mp5Kj9eOvvW/wC5wMbheplmj2X8v7yLRoBJeit7sjx8nf1Xm/tNG2OvvFP6r9Do9Gu9HwbLIvPF8jtIfqc/4b/kuh0T9+pfmRXxPcz8GZEvqR5kIAgCAIAgCAIAgCAIAgCAIAgCAIAgCAIAgCAIAgCAIAgCAIAgCAIAgCAIAgCAIAgCAIAgCAIAgCAIAgCAIAgCAIAgNuXx5nrgsA/DogSCQCRuJAuOw8i3VSSi4puz1RrlV7n7WhsEAQBAEB58Qo2zxOjeLtcLdnMR1jerGFxM8NVjVpvivn7vMjq041IOEtGQ+hlC6nhljfvbM7bzjIyzh1FdXp/EwxNanVp6OC8uMuHkVcDTlThKMuT/AGLAuEXiO0h+pz/hv+S6HRP36l+ZFfE9zPwZkS+pHmQgCAIAgCAIAgCAIAgCAIAgCAIAgCAIAgCAIAgCAIAgCAIAgCAIAgCAIAgCAIAgCAIAgCAIAgCAIAgCAIAgCAIAgCA3Dgne67wK+Q9XP2X8D1mZbjgne67wKx1U/ZfwGZbjgne67wKdVP2X8BmW44J3uu8CnVT9l/AZluOCd7rvAp1U/ZfwGZbjgne67wKdVP2X8BmW44J3uu8CnVT9l/AZluOCd7rvAp1U/ZfwGZbjgne67wKdVP2X8BmW44J3unwKdXP2X8BmW44J3uu8CnVT9l/AZlueDSCFxpJwGuJ4N+yx5lf6KhJY2k2n2kQYlrqZceRk3EJeil8j/RfT80dzzY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cRl6KXyO9EzR3A4jL0Uvkd6JmjuBxGXopfI70TNHcDiMvRS+R3omaO4HEZeil8jvRM0dwOIy9FL5HeiZo7g//9k="/>
          <p:cNvSpPr>
            <a:spLocks noChangeAspect="1" noChangeArrowheads="1"/>
          </p:cNvSpPr>
          <p:nvPr userDrawn="1"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4" name="Rectangle 3"/>
          <p:cNvSpPr/>
          <p:nvPr userDrawn="1"/>
        </p:nvSpPr>
        <p:spPr>
          <a:xfrm>
            <a:off x="350161" y="4918951"/>
            <a:ext cx="576000" cy="184782"/>
          </a:xfrm>
          <a:prstGeom prst="rect">
            <a:avLst/>
          </a:prstGeom>
          <a:solidFill>
            <a:schemeClr val="bg1"/>
          </a:solidFill>
          <a:ln w="19050">
            <a:noFill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4" name="Picture 4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3" t="2415" r="5518" b="9156"/>
          <a:stretch/>
        </p:blipFill>
        <p:spPr bwMode="auto">
          <a:xfrm>
            <a:off x="927351" y="4917481"/>
            <a:ext cx="228323" cy="19800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80" y="4917481"/>
            <a:ext cx="224788" cy="19800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1" t="6994" r="11940" b="5849"/>
          <a:stretch/>
        </p:blipFill>
        <p:spPr bwMode="auto">
          <a:xfrm>
            <a:off x="227667" y="4917481"/>
            <a:ext cx="231212" cy="19800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09864" y="4917481"/>
            <a:ext cx="198000" cy="198000"/>
          </a:xfrm>
          <a:prstGeom prst="rect">
            <a:avLst/>
          </a:prstGeom>
          <a:noFill/>
          <a:ln w="19050" cmpd="sng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090491" y="68029"/>
            <a:ext cx="955993" cy="435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61" r:id="rId9"/>
    <p:sldLayoutId id="2147483652" r:id="rId10"/>
    <p:sldLayoutId id="2147483651" r:id="rId11"/>
    <p:sldLayoutId id="2147483650" r:id="rId12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0099FF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99FF"/>
        </a:buClr>
        <a:buFont typeface="Wingdings" pitchFamily="2" charset="2"/>
        <a:buChar char="ü"/>
        <a:defRPr sz="2000">
          <a:solidFill>
            <a:srgbClr val="000066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9756"/>
            <a:ext cx="9144000" cy="4337391"/>
          </a:xfrm>
          <a:prstGeom prst="rect">
            <a:avLst/>
          </a:prstGeom>
          <a:gradFill flip="none" rotWithShape="1">
            <a:gsLst>
              <a:gs pos="24000">
                <a:schemeClr val="accent4">
                  <a:lumMod val="0"/>
                  <a:lumOff val="100000"/>
                </a:schemeClr>
              </a:gs>
              <a:gs pos="24000">
                <a:schemeClr val="accent4">
                  <a:lumMod val="0"/>
                  <a:lumOff val="100000"/>
                </a:schemeClr>
              </a:gs>
              <a:gs pos="93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19050">
            <a:noFill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Rectangle 4"/>
          <p:cNvSpPr/>
          <p:nvPr/>
        </p:nvSpPr>
        <p:spPr>
          <a:xfrm>
            <a:off x="7662186" y="3026332"/>
            <a:ext cx="20162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300000"/>
              </a:lnSpc>
              <a:spcAft>
                <a:spcPts val="800"/>
              </a:spcAft>
              <a:buSzPct val="130000"/>
            </a:pPr>
            <a:r>
              <a:rPr lang="el-GR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#AgapiMouGrecia</a:t>
            </a:r>
            <a:r>
              <a:rPr lang="el-GR" sz="12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0" y="2164297"/>
            <a:ext cx="1424692" cy="140293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2" y="619828"/>
            <a:ext cx="1419424" cy="14964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53605" y="880606"/>
            <a:ext cx="331154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>
              <a:lnSpc>
                <a:spcPct val="300000"/>
              </a:lnSpc>
              <a:spcAft>
                <a:spcPts val="0"/>
              </a:spcAft>
              <a:buSzPct val="130000"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Flexibility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Behavioral changes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t="415" b="415"/>
          <a:stretch/>
        </p:blipFill>
        <p:spPr>
          <a:xfrm>
            <a:off x="4565837" y="2424398"/>
            <a:ext cx="1576551" cy="923100"/>
          </a:xfrm>
          <a:prstGeom prst="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6142388" y="2273646"/>
            <a:ext cx="1978894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>
              <a:lnSpc>
                <a:spcPct val="300000"/>
              </a:lnSpc>
              <a:spcAft>
                <a:spcPts val="0"/>
              </a:spcAft>
              <a:buSzPct val="130000"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Interferry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Guidelines </a:t>
            </a:r>
            <a:endParaRPr lang="el-GR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7632" y="1719214"/>
            <a:ext cx="1454107" cy="145410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32609" y="4249883"/>
            <a:ext cx="775987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31750"/>
          </a:effectLst>
        </p:spPr>
        <p:txBody>
          <a:bodyPr wrap="square" lIns="0" rIns="144000" rtlCol="0">
            <a:spAutoFit/>
          </a:bodyPr>
          <a:lstStyle/>
          <a:p>
            <a:pPr marL="180975" algn="just">
              <a:spcBef>
                <a:spcPts val="0"/>
              </a:spcBef>
              <a:spcAft>
                <a:spcPts val="800"/>
              </a:spcAft>
              <a:buClr>
                <a:srgbClr val="1F4E79"/>
              </a:buClr>
              <a:buSzPts val="1200"/>
              <a:tabLst>
                <a:tab pos="457200" algn="l"/>
              </a:tabLst>
            </a:pP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Attica Group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fleet consists of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32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modern and technologically advanced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conventional and high speed vessels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providing high quality transportation services for passengers, private vehicles and rolling cargo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It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serves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60 destinations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and connects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71 ports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in the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Greek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domestic market, and on the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international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routes between Greece - Italy and Morocco - Spain, through the brands of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Superfast Ferries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Blue Star Ferries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Hellenic Seaways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 and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Africa Morocco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Link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(AML).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536" y="4161417"/>
            <a:ext cx="544978" cy="57525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33397" y="1481292"/>
            <a:ext cx="5176460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just">
              <a:lnSpc>
                <a:spcPct val="300000"/>
              </a:lnSpc>
              <a:spcAft>
                <a:spcPts val="0"/>
              </a:spcAft>
              <a:buSzPct val="130000"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Travellers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feel safer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comfort and safety of their own car</a:t>
            </a:r>
            <a:endParaRPr lang="el-GR" sz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314" y="3216705"/>
            <a:ext cx="1394733" cy="856225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6328" y="1190225"/>
            <a:ext cx="1341195" cy="1320797"/>
          </a:xfrm>
          <a:prstGeom prst="rect">
            <a:avLst/>
          </a:prstGeom>
        </p:spPr>
      </p:pic>
      <p:sp>
        <p:nvSpPr>
          <p:cNvPr id="23" name="Text Placeholder 7"/>
          <p:cNvSpPr txBox="1">
            <a:spLocks/>
          </p:cNvSpPr>
          <p:nvPr/>
        </p:nvSpPr>
        <p:spPr>
          <a:xfrm>
            <a:off x="53498" y="8352"/>
            <a:ext cx="8406934" cy="35323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99FF"/>
              </a:buClr>
              <a:buFont typeface="Wingdings" pitchFamily="2" charset="2"/>
              <a:buChar char="ü"/>
              <a:defRPr sz="2000">
                <a:solidFill>
                  <a:srgbClr val="000066"/>
                </a:solidFill>
                <a:latin typeface="+mn-lt"/>
              </a:defRPr>
            </a:lvl9pPr>
          </a:lstStyle>
          <a:p>
            <a:pPr marL="0" indent="0">
              <a:buNone/>
              <a:tabLst>
                <a:tab pos="1745456" algn="l"/>
              </a:tabLst>
            </a:pPr>
            <a:r>
              <a:rPr lang="en-GB" kern="1200" dirty="0" smtClean="0">
                <a:solidFill>
                  <a:schemeClr val="accent1">
                    <a:lumMod val="50000"/>
                  </a:schemeClr>
                </a:solidFill>
              </a:rPr>
              <a:t>		How to restart the passenger ferry traffic?</a:t>
            </a:r>
          </a:p>
          <a:p>
            <a:pPr marL="0" indent="0">
              <a:tabLst>
                <a:tab pos="1745456" algn="l"/>
              </a:tabLst>
            </a:pPr>
            <a:endParaRPr lang="en-US" sz="500" kern="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00801" y="397693"/>
            <a:ext cx="2815884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ct val="300000"/>
              </a:lnSpc>
              <a:spcAft>
                <a:spcPts val="0"/>
              </a:spcAft>
              <a:buSzPct val="130000"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SAFEGUARD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Bureau Veritas</a:t>
            </a:r>
            <a:endParaRPr lang="en-US" sz="11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81761" y="774062"/>
            <a:ext cx="261602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chemeClr val="bg1"/>
                </a:solidFill>
                <a:latin typeface="+mj-lt"/>
              </a:rPr>
              <a:t>Knowledge is our Shield</a:t>
            </a:r>
          </a:p>
        </p:txBody>
      </p:sp>
    </p:spTree>
    <p:extLst>
      <p:ext uri="{BB962C8B-B14F-4D97-AF65-F5344CB8AC3E}">
        <p14:creationId xmlns:p14="http://schemas.microsoft.com/office/powerpoint/2010/main" val="1132439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70C0"/>
      </a:accent1>
      <a:accent2>
        <a:srgbClr val="3333CC"/>
      </a:accent2>
      <a:accent3>
        <a:srgbClr val="FFFFFF"/>
      </a:accent3>
      <a:accent4>
        <a:srgbClr val="7F7F7F"/>
      </a:accent4>
      <a:accent5>
        <a:srgbClr val="3399FF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>
          <a:solidFill>
            <a:schemeClr val="bg2">
              <a:lumMod val="75000"/>
            </a:schemeClr>
          </a:solidFill>
          <a:tailEnd type="none" w="med" len="sm"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12700">
          <a:solidFill>
            <a:schemeClr val="accent2">
              <a:lumMod val="60000"/>
              <a:lumOff val="40000"/>
            </a:schemeClr>
          </a:solidFill>
          <a:tailEnd type="triangle" w="med" len="sm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latin typeface="+mj-lt"/>
          </a:defRPr>
        </a:defPPr>
      </a:lstStyle>
    </a:tx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FCB3185F547E854D9503A308351EA690" ma:contentTypeVersion="4" ma:contentTypeDescription="Δημιουργία νέου εγγράφου" ma:contentTypeScope="" ma:versionID="a992321d85bf3d80e174ce3efd3cdcd9">
  <xsd:schema xmlns:xsd="http://www.w3.org/2001/XMLSchema" xmlns:xs="http://www.w3.org/2001/XMLSchema" xmlns:p="http://schemas.microsoft.com/office/2006/metadata/properties" xmlns:ns2="d7b5a084-7b3b-46d5-abed-075dc87c9921" xmlns:ns3="9aff2cb9-063f-4c6b-ad86-10adbd5078da" targetNamespace="http://schemas.microsoft.com/office/2006/metadata/properties" ma:root="true" ma:fieldsID="20463e95d59da05bc4b0895703e2c806" ns2:_="" ns3:_="">
    <xsd:import namespace="d7b5a084-7b3b-46d5-abed-075dc87c9921"/>
    <xsd:import namespace="9aff2cb9-063f-4c6b-ad86-10adbd5078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5a084-7b3b-46d5-abed-075dc87c9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ff2cb9-063f-4c6b-ad86-10adbd5078d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6A682F-F9A6-4F0A-A6CF-C87DB2EB03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B83BAA-3113-403C-877B-7A99D06085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b5a084-7b3b-46d5-abed-075dc87c9921"/>
    <ds:schemaRef ds:uri="9aff2cb9-063f-4c6b-ad86-10adbd5078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3E9A99C-74CC-4602-8614-12A0405BC023}">
  <ds:schemaRefs>
    <ds:schemaRef ds:uri="http://purl.org/dc/elements/1.1/"/>
    <ds:schemaRef ds:uri="http://schemas.microsoft.com/office/2006/metadata/properties"/>
    <ds:schemaRef ds:uri="d7b5a084-7b3b-46d5-abed-075dc87c9921"/>
    <ds:schemaRef ds:uri="9aff2cb9-063f-4c6b-ad86-10adbd5078da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65197</TotalTime>
  <Words>121</Words>
  <Application>Microsoft Office PowerPoint</Application>
  <PresentationFormat>On-screen Show (16:9)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Tahoma</vt:lpstr>
      <vt:lpstr>Times New Roman</vt:lpstr>
      <vt:lpstr>Wingdings</vt:lpstr>
      <vt:lpstr>1_Default Design</vt:lpstr>
      <vt:lpstr>PowerPoint Presentation</vt:lpstr>
    </vt:vector>
  </TitlesOfParts>
  <Company>ATTICA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a.ergazaki</dc:creator>
  <cp:lastModifiedBy>Aggelopoulou Thaleia</cp:lastModifiedBy>
  <cp:revision>3326</cp:revision>
  <cp:lastPrinted>2016-10-13T16:06:24Z</cp:lastPrinted>
  <dcterms:created xsi:type="dcterms:W3CDTF">2009-11-26T10:01:34Z</dcterms:created>
  <dcterms:modified xsi:type="dcterms:W3CDTF">2021-02-22T13:07:55Z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0x010100FCB3185F547E854D9503A308351EA690</vt:lpwstr>
  </property>
</Properties>
</file>